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73733" autoAdjust="0"/>
  </p:normalViewPr>
  <p:slideViewPr>
    <p:cSldViewPr>
      <p:cViewPr varScale="1">
        <p:scale>
          <a:sx n="100" d="100"/>
          <a:sy n="100" d="100"/>
        </p:scale>
        <p:origin x="1536" y="42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3.png"  /><Relationship Id="rId11" Type="http://schemas.openxmlformats.org/officeDocument/2006/relationships/image" Target="../media/image114.png"  /><Relationship Id="rId12" Type="http://schemas.openxmlformats.org/officeDocument/2006/relationships/image" Target="../media/image115.png"  /><Relationship Id="rId13" Type="http://schemas.openxmlformats.org/officeDocument/2006/relationships/image" Target="../media/image28.png"  /><Relationship Id="rId14" Type="http://schemas.openxmlformats.org/officeDocument/2006/relationships/image" Target="../media/image116.png"  /><Relationship Id="rId15" Type="http://schemas.openxmlformats.org/officeDocument/2006/relationships/image" Target="../media/image117.png"  /><Relationship Id="rId16" Type="http://schemas.openxmlformats.org/officeDocument/2006/relationships/image" Target="../media/image118.png"  /><Relationship Id="rId17" Type="http://schemas.openxmlformats.org/officeDocument/2006/relationships/image" Target="../media/image119.png"  /><Relationship Id="rId18" Type="http://schemas.openxmlformats.org/officeDocument/2006/relationships/image" Target="../media/image120.png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11.png"  /><Relationship Id="rId9" Type="http://schemas.openxmlformats.org/officeDocument/2006/relationships/image" Target="../media/image1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16" Type="http://schemas.openxmlformats.org/officeDocument/2006/relationships/image" Target="../media/image51.png"  /><Relationship Id="rId17" Type="http://schemas.openxmlformats.org/officeDocument/2006/relationships/image" Target="../media/image52.png"  /><Relationship Id="rId18" Type="http://schemas.openxmlformats.org/officeDocument/2006/relationships/image" Target="../media/image53.png"  /><Relationship Id="rId19" Type="http://schemas.openxmlformats.org/officeDocument/2006/relationships/image" Target="../media/image54.png"  /><Relationship Id="rId2" Type="http://schemas.openxmlformats.org/officeDocument/2006/relationships/image" Target="../media/image39.png"  /><Relationship Id="rId20" Type="http://schemas.openxmlformats.org/officeDocument/2006/relationships/image" Target="../media/image55.png"  /><Relationship Id="rId21" Type="http://schemas.openxmlformats.org/officeDocument/2006/relationships/image" Target="../media/image56.png"  /><Relationship Id="rId22" Type="http://schemas.openxmlformats.org/officeDocument/2006/relationships/image" Target="../media/image57.png"  /><Relationship Id="rId23" Type="http://schemas.openxmlformats.org/officeDocument/2006/relationships/image" Target="../media/image58.png"  /><Relationship Id="rId3" Type="http://schemas.openxmlformats.org/officeDocument/2006/relationships/image" Target="../media/image40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7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png"  /><Relationship Id="rId14" Type="http://schemas.openxmlformats.org/officeDocument/2006/relationships/image" Target="../media/image68.png"  /><Relationship Id="rId15" Type="http://schemas.openxmlformats.org/officeDocument/2006/relationships/image" Target="../media/image69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52.png"  /><Relationship Id="rId19" Type="http://schemas.openxmlformats.org/officeDocument/2006/relationships/image" Target="../media/image72.png"  /><Relationship Id="rId2" Type="http://schemas.openxmlformats.org/officeDocument/2006/relationships/image" Target="../media/image64.png"  /><Relationship Id="rId20" Type="http://schemas.openxmlformats.org/officeDocument/2006/relationships/image" Target="../media/image73.png"  /><Relationship Id="rId21" Type="http://schemas.openxmlformats.org/officeDocument/2006/relationships/image" Target="../media/image74.png"  /><Relationship Id="rId22" Type="http://schemas.openxmlformats.org/officeDocument/2006/relationships/image" Target="../media/image75.png"  /><Relationship Id="rId3" Type="http://schemas.openxmlformats.org/officeDocument/2006/relationships/image" Target="../media/image65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66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1.png"  /><Relationship Id="rId11" Type="http://schemas.openxmlformats.org/officeDocument/2006/relationships/image" Target="../media/image82.png"  /><Relationship Id="rId12" Type="http://schemas.openxmlformats.org/officeDocument/2006/relationships/image" Target="../media/image83.png"  /><Relationship Id="rId13" Type="http://schemas.openxmlformats.org/officeDocument/2006/relationships/image" Target="../media/image84.png"  /><Relationship Id="rId14" Type="http://schemas.openxmlformats.org/officeDocument/2006/relationships/image" Target="../media/image85.png"  /><Relationship Id="rId15" Type="http://schemas.openxmlformats.org/officeDocument/2006/relationships/image" Target="../media/image86.png"  /><Relationship Id="rId16" Type="http://schemas.openxmlformats.org/officeDocument/2006/relationships/image" Target="../media/image87.png"  /><Relationship Id="rId17" Type="http://schemas.openxmlformats.org/officeDocument/2006/relationships/image" Target="../media/image88.png"  /><Relationship Id="rId18" Type="http://schemas.openxmlformats.org/officeDocument/2006/relationships/image" Target="../media/image89.png"  /><Relationship Id="rId19" Type="http://schemas.openxmlformats.org/officeDocument/2006/relationships/image" Target="../media/image90.png"  /><Relationship Id="rId2" Type="http://schemas.openxmlformats.org/officeDocument/2006/relationships/image" Target="../media/image76.png"  /><Relationship Id="rId20" Type="http://schemas.openxmlformats.org/officeDocument/2006/relationships/image" Target="../media/image91.png"  /><Relationship Id="rId21" Type="http://schemas.openxmlformats.org/officeDocument/2006/relationships/image" Target="../media/image92.png"  /><Relationship Id="rId22" Type="http://schemas.openxmlformats.org/officeDocument/2006/relationships/image" Target="../media/image93.png"  /><Relationship Id="rId23" Type="http://schemas.openxmlformats.org/officeDocument/2006/relationships/image" Target="../media/image94.png"  /><Relationship Id="rId3" Type="http://schemas.openxmlformats.org/officeDocument/2006/relationships/image" Target="../media/image64.png"  /><Relationship Id="rId4" Type="http://schemas.openxmlformats.org/officeDocument/2006/relationships/image" Target="../media/image77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8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7440" y="6518921"/>
            <a:ext cx="11585356" cy="27755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831" y="1923449"/>
            <a:ext cx="15952972" cy="5587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58852" y="1652531"/>
            <a:ext cx="3280247" cy="610630"/>
            <a:chOff x="7258852" y="1652531"/>
            <a:chExt cx="3280247" cy="6106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6189" y="1608159"/>
              <a:ext cx="3295880" cy="83892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258852" y="1652531"/>
              <a:ext cx="3280247" cy="79095"/>
              <a:chOff x="7258852" y="1652531"/>
              <a:chExt cx="3280247" cy="79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58852" y="1652531"/>
                <a:ext cx="3280247" cy="790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58852" y="2181593"/>
              <a:ext cx="3280247" cy="79095"/>
              <a:chOff x="7258852" y="2181593"/>
              <a:chExt cx="3280247" cy="790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58852" y="2181593"/>
                <a:ext cx="3280247" cy="79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15732" y="5626193"/>
            <a:ext cx="15254251" cy="1293666"/>
            <a:chOff x="1515732" y="5626193"/>
            <a:chExt cx="15254251" cy="12936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732" y="5626193"/>
              <a:ext cx="15254251" cy="12936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1605" y="3367962"/>
            <a:ext cx="4287525" cy="439940"/>
            <a:chOff x="15121605" y="3367962"/>
            <a:chExt cx="4287525" cy="4399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180000">
              <a:off x="15121605" y="3367962"/>
              <a:ext cx="4287525" cy="4399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5093"/>
            <a:ext cx="8763000" cy="5109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16071"/>
            <a:ext cx="8458200" cy="51089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25052"/>
            <a:ext cx="17221200" cy="46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40955"/>
            <a:ext cx="16230600" cy="91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3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8255" y="3761505"/>
            <a:ext cx="2565573" cy="2762704"/>
            <a:chOff x="5268255" y="3761505"/>
            <a:chExt cx="2565573" cy="2762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2100000">
              <a:off x="5268255" y="3761505"/>
              <a:ext cx="2565573" cy="2762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7837" y="2658476"/>
            <a:ext cx="3956481" cy="4260485"/>
            <a:chOff x="1087837" y="2658476"/>
            <a:chExt cx="3956481" cy="42604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9500000">
              <a:off x="1087837" y="2658476"/>
              <a:ext cx="3956481" cy="4260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12007" y="1701245"/>
            <a:ext cx="4371421" cy="4658858"/>
            <a:chOff x="13012007" y="1701245"/>
            <a:chExt cx="4371421" cy="46588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920000">
              <a:off x="13012007" y="1701245"/>
              <a:ext cx="4371421" cy="46588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75025" y="6765734"/>
            <a:ext cx="2585958" cy="4377991"/>
            <a:chOff x="14075025" y="6765734"/>
            <a:chExt cx="2585958" cy="43779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340000">
              <a:off x="14075025" y="6765734"/>
              <a:ext cx="2585958" cy="43779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5979" y="6406012"/>
            <a:ext cx="3039758" cy="3851716"/>
            <a:chOff x="405979" y="6406012"/>
            <a:chExt cx="3039758" cy="3851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405979" y="6406012"/>
              <a:ext cx="3039758" cy="38517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07746" y="1721585"/>
            <a:ext cx="3643676" cy="29019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52887" y="2059835"/>
            <a:ext cx="13239513" cy="164543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39088" y="2080489"/>
            <a:ext cx="13239513" cy="164130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878515" y="7954087"/>
            <a:ext cx="3605726" cy="2122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04870" y="7330592"/>
            <a:ext cx="2749078" cy="2035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91396" y="3421768"/>
            <a:ext cx="5454589" cy="14650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99324" y="1309548"/>
            <a:ext cx="2127311" cy="629678"/>
            <a:chOff x="7999324" y="1309548"/>
            <a:chExt cx="2127311" cy="6296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99324" y="1826706"/>
              <a:ext cx="2127311" cy="79095"/>
              <a:chOff x="7999324" y="1826706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7999324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125805" y="1284224"/>
              <a:ext cx="1896370" cy="83892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999324" y="1309548"/>
              <a:ext cx="2127311" cy="79095"/>
              <a:chOff x="7999324" y="1309548"/>
              <a:chExt cx="2127311" cy="790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7999324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1680000">
            <a:off x="12708085" y="1831806"/>
            <a:ext cx="4930929" cy="16407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33254" y="3284283"/>
            <a:ext cx="3202409" cy="25609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1680000">
            <a:off x="11864520" y="3371172"/>
            <a:ext cx="4967846" cy="16407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960000">
            <a:off x="5125625" y="3919486"/>
            <a:ext cx="2795245" cy="1911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2" animBg="1"/>
      <p:bldP spid="1002" grpId="0" animBg="1"/>
      <p:bldP spid="1003" grpId="3" animBg="1"/>
      <p:bldP spid="100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45880" y="5231436"/>
            <a:ext cx="7688227" cy="27755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6332" y="2801647"/>
            <a:ext cx="10610460" cy="3699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5382" y="418714"/>
            <a:ext cx="3774951" cy="1108789"/>
            <a:chOff x="7255382" y="418714"/>
            <a:chExt cx="3774951" cy="110878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55382" y="1336419"/>
              <a:ext cx="3774951" cy="140355"/>
              <a:chOff x="7255382" y="1336419"/>
              <a:chExt cx="3774951" cy="1403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55382" y="1336419"/>
                <a:ext cx="3774951" cy="14035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9819" y="373773"/>
              <a:ext cx="3440692" cy="14886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255382" y="418714"/>
              <a:ext cx="3774951" cy="140355"/>
              <a:chOff x="7255382" y="418714"/>
              <a:chExt cx="3774951" cy="14035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55382" y="418714"/>
                <a:ext cx="3774951" cy="1403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792083" y="2962054"/>
            <a:ext cx="867684" cy="186001"/>
            <a:chOff x="3792083" y="2962054"/>
            <a:chExt cx="867684" cy="1860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92083" y="2962054"/>
              <a:ext cx="867684" cy="186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92083" y="5285272"/>
            <a:ext cx="867684" cy="186001"/>
            <a:chOff x="3792083" y="5285272"/>
            <a:chExt cx="867684" cy="186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92083" y="5285272"/>
              <a:ext cx="867684" cy="186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92083" y="7780941"/>
            <a:ext cx="867684" cy="186001"/>
            <a:chOff x="3792083" y="7780941"/>
            <a:chExt cx="867684" cy="1860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92083" y="7780941"/>
              <a:ext cx="867684" cy="1860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97700" y="2621213"/>
            <a:ext cx="452276" cy="723636"/>
            <a:chOff x="3397700" y="2621213"/>
            <a:chExt cx="452276" cy="7236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7700" y="2621213"/>
              <a:ext cx="452276" cy="723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97703" y="4947391"/>
            <a:ext cx="452269" cy="723636"/>
            <a:chOff x="3397703" y="4947391"/>
            <a:chExt cx="452269" cy="7236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7703" y="4947391"/>
              <a:ext cx="452269" cy="7236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97700" y="7446022"/>
            <a:ext cx="452276" cy="723636"/>
            <a:chOff x="3397700" y="7446022"/>
            <a:chExt cx="452276" cy="7236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7700" y="7446022"/>
              <a:ext cx="452276" cy="7236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1769" y="2675262"/>
            <a:ext cx="1899950" cy="9356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56155" y="4991191"/>
            <a:ext cx="5189316" cy="9356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1769" y="7479572"/>
            <a:ext cx="1076834" cy="9356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24810" y="3466207"/>
            <a:ext cx="12036095" cy="167909"/>
            <a:chOff x="3124810" y="3466207"/>
            <a:chExt cx="12036095" cy="1679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3124810" y="3466207"/>
              <a:ext cx="12036095" cy="1679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24810" y="8267677"/>
            <a:ext cx="12036095" cy="167909"/>
            <a:chOff x="3124810" y="8267677"/>
            <a:chExt cx="12036095" cy="1679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3124810" y="8267677"/>
              <a:ext cx="12036095" cy="1679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24810" y="5780716"/>
            <a:ext cx="12036095" cy="167909"/>
            <a:chOff x="3124810" y="5780716"/>
            <a:chExt cx="12036095" cy="1679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3124810" y="5780716"/>
              <a:ext cx="12036095" cy="1679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6452" y="4386435"/>
            <a:ext cx="5725748" cy="4826217"/>
            <a:chOff x="6056452" y="4386435"/>
            <a:chExt cx="5725748" cy="48262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28214" y="6714674"/>
              <a:ext cx="4826217" cy="169740"/>
              <a:chOff x="3728214" y="6714674"/>
              <a:chExt cx="4826217" cy="1697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3728214" y="6714674"/>
                <a:ext cx="4826217" cy="1697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284222" y="6714674"/>
              <a:ext cx="4826217" cy="169740"/>
              <a:chOff x="9284222" y="6714674"/>
              <a:chExt cx="4826217" cy="1697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9284222" y="6714674"/>
                <a:ext cx="4826217" cy="16974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442095" y="3838325"/>
            <a:ext cx="2792434" cy="1096220"/>
            <a:chOff x="7442095" y="3838325"/>
            <a:chExt cx="2792434" cy="10962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42095" y="4007814"/>
              <a:ext cx="498975" cy="537358"/>
              <a:chOff x="7442095" y="4007814"/>
              <a:chExt cx="498975" cy="5373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442095" y="4007814"/>
                <a:ext cx="498975" cy="5373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08991" y="3838325"/>
              <a:ext cx="2225539" cy="1096220"/>
              <a:chOff x="8008991" y="3838325"/>
              <a:chExt cx="2225539" cy="10962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942659" y="4030421"/>
                <a:ext cx="1645766" cy="82914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396004" y="3720873"/>
                <a:ext cx="1015803" cy="156602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5673" y="4661501"/>
            <a:ext cx="4033505" cy="48205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4522" y="4007816"/>
            <a:ext cx="498975" cy="537358"/>
            <a:chOff x="1894522" y="4007816"/>
            <a:chExt cx="498975" cy="537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94522" y="4007816"/>
              <a:ext cx="498975" cy="537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61415" y="3838325"/>
            <a:ext cx="2225540" cy="1096220"/>
            <a:chOff x="2461415" y="3838325"/>
            <a:chExt cx="2225540" cy="10962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95084" y="4030425"/>
              <a:ext cx="1645766" cy="82914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848430" y="3720873"/>
              <a:ext cx="968822" cy="156602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117711" y="4666212"/>
            <a:ext cx="3680522" cy="47527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56464" y="3838325"/>
            <a:ext cx="2792434" cy="1096220"/>
            <a:chOff x="12556464" y="3838325"/>
            <a:chExt cx="2792434" cy="10962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56464" y="4007814"/>
              <a:ext cx="498975" cy="537358"/>
              <a:chOff x="12556464" y="4007814"/>
              <a:chExt cx="498975" cy="53735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556464" y="4007814"/>
                <a:ext cx="498975" cy="5373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23360" y="3838325"/>
              <a:ext cx="2225539" cy="1096220"/>
              <a:chOff x="13123360" y="3838325"/>
              <a:chExt cx="2225539" cy="109622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057028" y="4030421"/>
                <a:ext cx="1645766" cy="82914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4510373" y="3720873"/>
                <a:ext cx="1023633" cy="1566028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299132" y="1378199"/>
            <a:ext cx="5697118" cy="27250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241323" y="1727915"/>
            <a:ext cx="325982" cy="513244"/>
            <a:chOff x="6241323" y="1727915"/>
            <a:chExt cx="325982" cy="5132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241323" y="1727915"/>
              <a:ext cx="325982" cy="5132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18409" y="1727915"/>
            <a:ext cx="325982" cy="513244"/>
            <a:chOff x="11718409" y="1727915"/>
            <a:chExt cx="325982" cy="5132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718409" y="1727915"/>
              <a:ext cx="325982" cy="5132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79201" y="957741"/>
            <a:ext cx="2127311" cy="624840"/>
            <a:chOff x="8079201" y="957741"/>
            <a:chExt cx="2127311" cy="62484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079201" y="1474898"/>
              <a:ext cx="2127311" cy="79095"/>
              <a:chOff x="8079201" y="1474898"/>
              <a:chExt cx="2127311" cy="7909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8079201" y="1474898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205680" y="932415"/>
              <a:ext cx="1870363" cy="83892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8079201" y="957741"/>
              <a:ext cx="2127311" cy="79095"/>
              <a:chOff x="8079201" y="957741"/>
              <a:chExt cx="2127311" cy="7909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8079201" y="957741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867854" y="4666212"/>
            <a:ext cx="4130379" cy="4752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1362" y="3164478"/>
            <a:ext cx="6462403" cy="6717366"/>
            <a:chOff x="8801362" y="3164478"/>
            <a:chExt cx="6462403" cy="6717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1362" y="3164478"/>
              <a:ext cx="6462403" cy="6717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634" y="1952995"/>
            <a:ext cx="5530447" cy="305113"/>
            <a:chOff x="6377634" y="1952995"/>
            <a:chExt cx="5530447" cy="305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377634" y="1952995"/>
              <a:ext cx="193790" cy="305113"/>
              <a:chOff x="6377634" y="1952995"/>
              <a:chExt cx="193790" cy="3051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77634" y="1952995"/>
                <a:ext cx="193790" cy="3051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14290" y="1952995"/>
              <a:ext cx="193790" cy="305113"/>
              <a:chOff x="11714290" y="1952995"/>
              <a:chExt cx="193790" cy="3051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14290" y="1952995"/>
                <a:ext cx="193790" cy="30511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53115" y="777707"/>
            <a:ext cx="3385461" cy="2655689"/>
            <a:chOff x="853115" y="777707"/>
            <a:chExt cx="3385461" cy="2655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115" y="777707"/>
              <a:ext cx="3385461" cy="2655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9324" y="1309548"/>
            <a:ext cx="2127311" cy="629678"/>
            <a:chOff x="7999324" y="1309548"/>
            <a:chExt cx="2127311" cy="6296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99324" y="1826706"/>
              <a:ext cx="2127311" cy="79095"/>
              <a:chOff x="7999324" y="1826706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99324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805" y="1284224"/>
              <a:ext cx="1900984" cy="83892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999324" y="1309548"/>
              <a:ext cx="2127311" cy="79095"/>
              <a:chOff x="7999324" y="1309548"/>
              <a:chExt cx="2127311" cy="790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99324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89895" y="1805896"/>
            <a:ext cx="7052485" cy="17777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8959" y="3164478"/>
            <a:ext cx="6462403" cy="6717366"/>
            <a:chOff x="2338959" y="3164478"/>
            <a:chExt cx="6462403" cy="67173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8959" y="3164478"/>
              <a:ext cx="6462403" cy="67173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6105" y="1942248"/>
            <a:ext cx="3917415" cy="2015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9797" y="3766380"/>
            <a:ext cx="5107161" cy="14653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7198" y="1309548"/>
            <a:ext cx="2127311" cy="629678"/>
            <a:chOff x="10827198" y="1309548"/>
            <a:chExt cx="2127311" cy="6296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27198" y="1826706"/>
              <a:ext cx="2127311" cy="79095"/>
              <a:chOff x="10827198" y="1826706"/>
              <a:chExt cx="2127311" cy="790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27198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3652" y="1284224"/>
              <a:ext cx="1900984" cy="83892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27198" y="1309548"/>
              <a:ext cx="2127311" cy="79095"/>
              <a:chOff x="10827198" y="1309548"/>
              <a:chExt cx="2127311" cy="790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27198" y="1309548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43477" y="5316454"/>
            <a:ext cx="3859795" cy="3854046"/>
            <a:chOff x="1743477" y="5316454"/>
            <a:chExt cx="3859795" cy="38540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477" y="5316454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19165" y="5316454"/>
            <a:ext cx="3859795" cy="3854046"/>
            <a:chOff x="5819165" y="5316454"/>
            <a:chExt cx="3859795" cy="38540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9165" y="5316454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3477" y="1309548"/>
            <a:ext cx="3859795" cy="3854046"/>
            <a:chOff x="1743477" y="1309548"/>
            <a:chExt cx="3859795" cy="3854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477" y="1309548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9165" y="1309548"/>
            <a:ext cx="3859795" cy="3854046"/>
            <a:chOff x="5819165" y="1309548"/>
            <a:chExt cx="3859795" cy="3854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9165" y="1309548"/>
              <a:ext cx="3859795" cy="38540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5014" y="1533871"/>
            <a:ext cx="359693" cy="5079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6403" y="1650070"/>
            <a:ext cx="2398195" cy="8905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0728" y="1529744"/>
            <a:ext cx="383610" cy="5079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5490" y="5534146"/>
            <a:ext cx="375947" cy="5079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0728" y="5530018"/>
            <a:ext cx="382086" cy="5079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2182" y="1532382"/>
            <a:ext cx="2793861" cy="12223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1919" y="5720896"/>
            <a:ext cx="3265265" cy="8905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51858" y="5722264"/>
            <a:ext cx="2406436" cy="8905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12501" y="2891293"/>
            <a:ext cx="3321747" cy="1989223"/>
            <a:chOff x="2012501" y="2891293"/>
            <a:chExt cx="3321747" cy="19892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2501" y="2891293"/>
              <a:ext cx="3321747" cy="19892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88189" y="2891293"/>
            <a:ext cx="3321747" cy="1989223"/>
            <a:chOff x="6088189" y="2891293"/>
            <a:chExt cx="3321747" cy="19892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89" y="2891293"/>
              <a:ext cx="3321747" cy="1989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3108" y="6952963"/>
            <a:ext cx="3321747" cy="1989223"/>
            <a:chOff x="2053108" y="6952963"/>
            <a:chExt cx="3321747" cy="19892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3108" y="6952963"/>
              <a:ext cx="3321747" cy="19892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88189" y="6952963"/>
            <a:ext cx="3321747" cy="1989223"/>
            <a:chOff x="6088189" y="6952963"/>
            <a:chExt cx="3321747" cy="19892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89" y="6952963"/>
              <a:ext cx="3321747" cy="19892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88189" y="2891293"/>
            <a:ext cx="3321747" cy="1989223"/>
            <a:chOff x="6088189" y="2891293"/>
            <a:chExt cx="3321747" cy="19892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89" y="2891293"/>
              <a:ext cx="3321747" cy="198922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89812" y="4792136"/>
            <a:ext cx="7858648" cy="146536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689812" y="5817888"/>
            <a:ext cx="7125968" cy="146536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89812" y="6843641"/>
            <a:ext cx="5033893" cy="1465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4065" y="1469695"/>
            <a:ext cx="6344522" cy="31500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206" y="4007203"/>
            <a:ext cx="8796752" cy="14653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060" y="5573506"/>
            <a:ext cx="6938976" cy="4339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875" y="836996"/>
            <a:ext cx="2127311" cy="629678"/>
            <a:chOff x="5397875" y="836996"/>
            <a:chExt cx="2127311" cy="6296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397875" y="1354153"/>
              <a:ext cx="2127311" cy="79095"/>
              <a:chOff x="5397875" y="1354153"/>
              <a:chExt cx="2127311" cy="79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97875" y="135415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4355" y="811671"/>
              <a:ext cx="1900984" cy="83892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397875" y="836996"/>
              <a:ext cx="2127311" cy="79095"/>
              <a:chOff x="5397875" y="836996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97875" y="836996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828870" y="2036787"/>
            <a:ext cx="6405508" cy="6212140"/>
            <a:chOff x="9828870" y="2036787"/>
            <a:chExt cx="6405508" cy="6212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828870" y="2036787"/>
              <a:ext cx="6405508" cy="6212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4561" y="1940103"/>
            <a:ext cx="5672978" cy="6391738"/>
            <a:chOff x="10354561" y="1940103"/>
            <a:chExt cx="5672978" cy="63917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4561" y="1940103"/>
              <a:ext cx="5672978" cy="63917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04115" y="388667"/>
            <a:ext cx="507674" cy="666247"/>
            <a:chOff x="12904115" y="388667"/>
            <a:chExt cx="507674" cy="666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980000">
              <a:off x="12904115" y="388667"/>
              <a:ext cx="507674" cy="6662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3402" y="553414"/>
            <a:ext cx="8587139" cy="2245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1916" y="114410"/>
            <a:ext cx="2127311" cy="629678"/>
            <a:chOff x="7841916" y="114410"/>
            <a:chExt cx="2127311" cy="6296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41916" y="631568"/>
              <a:ext cx="2127311" cy="79095"/>
              <a:chOff x="7841916" y="631568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41916" y="631568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8397" y="89086"/>
              <a:ext cx="1900984" cy="83892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841916" y="114410"/>
              <a:ext cx="2127311" cy="79095"/>
              <a:chOff x="7841916" y="114410"/>
              <a:chExt cx="2127311" cy="79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41916" y="114410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9605" y="2085233"/>
            <a:ext cx="6018382" cy="22635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8406" y="4033599"/>
            <a:ext cx="3859795" cy="3854046"/>
            <a:chOff x="9508406" y="4033599"/>
            <a:chExt cx="3859795" cy="38540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406" y="4033599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25920" y="4047368"/>
            <a:ext cx="3859795" cy="3854046"/>
            <a:chOff x="14425920" y="4047368"/>
            <a:chExt cx="3859795" cy="3854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5920" y="4047368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4033599"/>
            <a:ext cx="3859795" cy="3854046"/>
            <a:chOff x="0" y="4033599"/>
            <a:chExt cx="3859795" cy="3854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033599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90364" y="4019444"/>
            <a:ext cx="3859795" cy="3854046"/>
            <a:chOff x="4690364" y="4019444"/>
            <a:chExt cx="3859795" cy="38540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0364" y="4019444"/>
              <a:ext cx="3859795" cy="38540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537" y="4257922"/>
            <a:ext cx="359693" cy="5079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426" y="4252717"/>
            <a:ext cx="2544782" cy="5587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1927" y="4239639"/>
            <a:ext cx="383610" cy="5079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0419" y="4251291"/>
            <a:ext cx="375947" cy="5079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57483" y="4279215"/>
            <a:ext cx="382086" cy="5079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3382" y="4242279"/>
            <a:ext cx="2613776" cy="5587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5620" y="4252717"/>
            <a:ext cx="2684225" cy="55871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55144" y="4252717"/>
            <a:ext cx="2540732" cy="5587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9024" y="4725665"/>
            <a:ext cx="3321747" cy="2878901"/>
            <a:chOff x="269024" y="4725665"/>
            <a:chExt cx="3321747" cy="28789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024" y="4725665"/>
              <a:ext cx="3321747" cy="28789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9388" y="5601189"/>
            <a:ext cx="3321747" cy="1989223"/>
            <a:chOff x="4959388" y="5601189"/>
            <a:chExt cx="3321747" cy="19892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59388" y="5601189"/>
              <a:ext cx="3321747" cy="19892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18037" y="4725665"/>
            <a:ext cx="3321747" cy="2933665"/>
            <a:chOff x="9818037" y="4725665"/>
            <a:chExt cx="3321747" cy="29336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8037" y="4725665"/>
              <a:ext cx="3321747" cy="29336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94944" y="4725665"/>
            <a:ext cx="3489506" cy="2947434"/>
            <a:chOff x="14694944" y="4725665"/>
            <a:chExt cx="3489506" cy="2947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94944" y="4725665"/>
              <a:ext cx="3489506" cy="29474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59388" y="4725665"/>
            <a:ext cx="3321747" cy="2864746"/>
            <a:chOff x="4959388" y="4725665"/>
            <a:chExt cx="3321747" cy="28647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59388" y="4725665"/>
              <a:ext cx="3321747" cy="286474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96108" y="8068946"/>
            <a:ext cx="7193014" cy="2299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68607" y="4122145"/>
            <a:ext cx="4054364" cy="3615640"/>
            <a:chOff x="2068607" y="4122145"/>
            <a:chExt cx="4054364" cy="3615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8607" y="4122145"/>
              <a:ext cx="4054364" cy="3615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2286" y="1708943"/>
            <a:ext cx="507674" cy="666247"/>
            <a:chOff x="15512286" y="1708943"/>
            <a:chExt cx="507674" cy="6662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980000">
              <a:off x="15512286" y="1708943"/>
              <a:ext cx="507674" cy="6662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401" y="1873690"/>
            <a:ext cx="15797121" cy="2245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9324" y="1309548"/>
            <a:ext cx="2127311" cy="629678"/>
            <a:chOff x="7999324" y="1309548"/>
            <a:chExt cx="2127311" cy="6296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99324" y="1826706"/>
              <a:ext cx="2127311" cy="79095"/>
              <a:chOff x="7999324" y="1826706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99324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5805" y="1284224"/>
              <a:ext cx="1900984" cy="83892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9324" y="1309548"/>
              <a:ext cx="2127311" cy="79095"/>
              <a:chOff x="7999324" y="1309548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99324" y="1309548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242504" y="4108375"/>
            <a:ext cx="4054364" cy="3629410"/>
            <a:chOff x="12242504" y="4108375"/>
            <a:chExt cx="4054364" cy="36294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2504" y="4108375"/>
              <a:ext cx="4054364" cy="36294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21164" y="4108375"/>
            <a:ext cx="4054364" cy="3615415"/>
            <a:chOff x="6821164" y="4108375"/>
            <a:chExt cx="4054364" cy="36154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1164" y="4108375"/>
              <a:ext cx="4054364" cy="3615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37226" y="4013983"/>
            <a:ext cx="1832459" cy="712471"/>
            <a:chOff x="12437226" y="4013983"/>
            <a:chExt cx="1832459" cy="7124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0671" y="4056071"/>
              <a:ext cx="644733" cy="7540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29820" y="3938364"/>
              <a:ext cx="302475" cy="899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75546" y="5026200"/>
            <a:ext cx="406246" cy="437496"/>
            <a:chOff x="7075546" y="5026200"/>
            <a:chExt cx="406246" cy="4374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5546" y="5026200"/>
              <a:ext cx="406246" cy="4374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19121" y="6514631"/>
            <a:ext cx="319098" cy="319098"/>
            <a:chOff x="7119121" y="6514631"/>
            <a:chExt cx="319098" cy="3190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119121" y="6514631"/>
              <a:ext cx="319098" cy="3190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9444" y="5116183"/>
            <a:ext cx="1961043" cy="4317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9444" y="5754341"/>
            <a:ext cx="1961043" cy="4317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9448" y="6492848"/>
            <a:ext cx="2673216" cy="4317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75546" y="5716922"/>
            <a:ext cx="406246" cy="437496"/>
            <a:chOff x="7075546" y="5716922"/>
            <a:chExt cx="406246" cy="4374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5546" y="5716922"/>
              <a:ext cx="406246" cy="4374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69706" y="5020244"/>
            <a:ext cx="406246" cy="437496"/>
            <a:chOff x="2269706" y="5020244"/>
            <a:chExt cx="406246" cy="4374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9706" y="5020244"/>
              <a:ext cx="406246" cy="4374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83940" y="6677031"/>
            <a:ext cx="319098" cy="319098"/>
            <a:chOff x="2283940" y="6677031"/>
            <a:chExt cx="319098" cy="3190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2283940" y="6677031"/>
              <a:ext cx="319098" cy="31909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82963" y="5112925"/>
            <a:ext cx="1961043" cy="43173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2963" y="5869915"/>
            <a:ext cx="1961043" cy="43173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82963" y="6626896"/>
            <a:ext cx="2784515" cy="4317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412595" y="5866303"/>
            <a:ext cx="319098" cy="319098"/>
            <a:chOff x="12412595" y="5866303"/>
            <a:chExt cx="319098" cy="31909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412595" y="5866303"/>
              <a:ext cx="319098" cy="31909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11620" y="5071391"/>
            <a:ext cx="2262432" cy="43173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11620" y="5828382"/>
            <a:ext cx="2151134" cy="4317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19620" y="6564867"/>
            <a:ext cx="3081929" cy="4317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412595" y="5097109"/>
            <a:ext cx="319098" cy="319098"/>
            <a:chOff x="12412595" y="5097109"/>
            <a:chExt cx="319098" cy="31909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412595" y="5097109"/>
              <a:ext cx="319098" cy="3190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84591" y="6514631"/>
            <a:ext cx="406246" cy="437496"/>
            <a:chOff x="12384591" y="6514631"/>
            <a:chExt cx="406246" cy="4374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4591" y="6514631"/>
              <a:ext cx="406246" cy="4374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15841" y="4013983"/>
            <a:ext cx="1832505" cy="712471"/>
            <a:chOff x="7015841" y="4013983"/>
            <a:chExt cx="1832505" cy="7124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9285" y="4056075"/>
              <a:ext cx="629652" cy="754074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8480" y="3938364"/>
              <a:ext cx="302475" cy="8998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1063" y="4013983"/>
            <a:ext cx="1832504" cy="712471"/>
            <a:chOff x="2211063" y="4013983"/>
            <a:chExt cx="1832504" cy="7124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54508" y="4056075"/>
              <a:ext cx="697518" cy="75407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3702" y="3938364"/>
              <a:ext cx="302475" cy="8998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40366" y="5761900"/>
            <a:ext cx="406246" cy="437496"/>
            <a:chOff x="2240366" y="5761900"/>
            <a:chExt cx="406246" cy="43749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0366" y="5761900"/>
              <a:ext cx="406246" cy="4374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621" y="955233"/>
            <a:ext cx="6905066" cy="5188771"/>
            <a:chOff x="180621" y="955233"/>
            <a:chExt cx="6905066" cy="5188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200000">
              <a:off x="180621" y="955233"/>
              <a:ext cx="6905066" cy="51887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89489" y="-136190"/>
            <a:ext cx="4262386" cy="6716542"/>
            <a:chOff x="13589489" y="-136190"/>
            <a:chExt cx="4262386" cy="6716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9740000">
              <a:off x="13589489" y="-136190"/>
              <a:ext cx="4262386" cy="6716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2834" y="-174512"/>
            <a:ext cx="3085714" cy="6171429"/>
            <a:chOff x="8252834" y="-174512"/>
            <a:chExt cx="308571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">
              <a:off x="8252834" y="-174512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8922" y="4123989"/>
            <a:ext cx="4511278" cy="6171429"/>
            <a:chOff x="8098922" y="4123989"/>
            <a:chExt cx="451127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0760000">
              <a:off x="8098922" y="4123989"/>
              <a:ext cx="451127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83789" y="3924300"/>
            <a:ext cx="5794611" cy="6171429"/>
            <a:chOff x="11904265" y="3956956"/>
            <a:chExt cx="579461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960000">
              <a:off x="11904265" y="3956956"/>
              <a:ext cx="579461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377" y="4191653"/>
            <a:ext cx="6171429" cy="5481723"/>
            <a:chOff x="1593377" y="4191653"/>
            <a:chExt cx="6171429" cy="54817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93377" y="4191653"/>
              <a:ext cx="6171429" cy="54817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4" animBg="1"/>
      <p:bldP spid="1003" grpId="2" animBg="1"/>
      <p:bldP spid="1004" grpId="3" animBg="1"/>
      <p:bldP spid="1005" grpId="1" animBg="1"/>
      <p:bldP spid="1006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2021-12-01T04:05:49.000</dcterms:created>
  <dc:creator>officegen</dc:creator>
  <cp:lastModifiedBy>yeon8</cp:lastModifiedBy>
  <dcterms:modified xsi:type="dcterms:W3CDTF">2022-01-15T00:46:04.260</dcterms:modified>
  <cp:revision>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